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980" r:id="rId3"/>
    <p:sldId id="988" r:id="rId4"/>
    <p:sldId id="704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72AF2F"/>
    <a:srgbClr val="C1E442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24" d="100"/>
          <a:sy n="124" d="100"/>
        </p:scale>
        <p:origin x="130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10/10/2024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10/10/2024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S5-245495, SA5#157,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 Hyderabad, India 14 - 18 October 2024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/>
              <a:t>Rel-20 Consideration </a:t>
            </a:r>
            <a:r>
              <a:rPr lang="en-US" altLang="zh-CN" sz="4000" b="1" dirty="0"/>
              <a:t>for capturing management requirements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57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Hyderabad, India 14 - 18 October 2024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D1D47-F0A2-4B94-9535-DDF5BED0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 on documentation of Management requirements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56874-A50F-4A88-92C3-F3EA05C40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619" y="1371600"/>
            <a:ext cx="11183938" cy="48479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Observation:</a:t>
            </a:r>
          </a:p>
          <a:p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There are three types of management requirements captured in 3GPP specifications so</a:t>
            </a:r>
            <a:r>
              <a:rPr lang="zh-CN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far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basic capability requirements as in SA1 (i.e. TS 22.261)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Business level requirements as in SA5 (e.g. TS 28.537/28.530 etc. )</a:t>
            </a:r>
          </a:p>
          <a:p>
            <a:pPr lvl="1"/>
            <a:r>
              <a:rPr lang="en-US" altLang="zh-CN" sz="1050" dirty="0">
                <a:latin typeface="Calibri" panose="020F0502020204030204" pitchFamily="34" charset="0"/>
                <a:cs typeface="Calibri" panose="020F0502020204030204" pitchFamily="34" charset="0"/>
              </a:rPr>
              <a:t>specification level requirements as in SA5 (e.g. TS 28.531/111/550/104/310/313/317/557 etc.)</a:t>
            </a:r>
          </a:p>
          <a:p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Management requirements: Business oriented management requirements are not well represented in standard specifications. </a:t>
            </a:r>
          </a:p>
          <a:p>
            <a:pPr lvl="1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SA5: Management requirements are spread in multiple specifications.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Currently SA5 captured management requirements are scattered in multiple specifications, the description are more design/implementation oriented, not expressed in the same style as SA1 specified basic capability requirements.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Some business oriented management requirements are also captured in GSMA OPG/NGMN for which SA5 has corresponding solutions. </a:t>
            </a:r>
          </a:p>
          <a:p>
            <a:pPr lvl="2"/>
            <a:r>
              <a:rPr lang="en-US" altLang="zh-CN" sz="1100" dirty="0">
                <a:latin typeface="Calibri" panose="020F0502020204030204" pitchFamily="34" charset="0"/>
                <a:cs typeface="Calibri" panose="020F0502020204030204" pitchFamily="34" charset="0"/>
              </a:rPr>
              <a:t>There is no unified specification to capture business level management requirements in SA5, it may cause difficulty for reader to find out all the requirements related specifications.</a:t>
            </a:r>
            <a:endParaRPr lang="en-US" altLang="zh-CN" sz="7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SA1: Some business oriented management requirements captured in SA1 requirement specification in Rel-19 (e.g. Energy efficiency related, charging  etc.). But not all management requirements are covered in SA1 specifications.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Only charging has dedicated section in SA1 requirements document (as section 9 in TS 22.261).</a:t>
            </a:r>
          </a:p>
          <a:p>
            <a:pPr lvl="2"/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There is no unified management and orchestration specific section in SA1 specification. Management prime features like Intent, closed loop control etc. are not captured in SA1 requirements.</a:t>
            </a:r>
          </a:p>
          <a:p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Timeline: SA1 normally starts stage1 discussion quite ahead of SA5 </a:t>
            </a:r>
            <a:r>
              <a:rPr lang="en-US" altLang="zh-CN" sz="1800">
                <a:latin typeface="Calibri" panose="020F0502020204030204" pitchFamily="34" charset="0"/>
                <a:cs typeface="Calibri" panose="020F0502020204030204" pitchFamily="34" charset="0"/>
              </a:rPr>
              <a:t>management stage1. 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2899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0CF66-107E-498E-B7BE-AE8403494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Next step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F6A44-D171-4E9B-84C9-10E2B2D7C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SA5 members are welcome to offline with leaders for proposals on improvement documentation of management requirements.</a:t>
            </a:r>
          </a:p>
          <a:p>
            <a:r>
              <a:rPr lang="en-US" altLang="zh-CN" sz="3200" dirty="0"/>
              <a:t>Potential detail solutions to be discussed in rapporteur call after SA5#157.</a:t>
            </a:r>
            <a:endParaRPr lang="zh-CN" altLang="en-US" sz="3200" dirty="0"/>
          </a:p>
          <a:p>
            <a:endParaRPr lang="en-US" altLang="zh-CN" sz="3200" dirty="0"/>
          </a:p>
          <a:p>
            <a:pPr lvl="1"/>
            <a:endParaRPr lang="en-US" altLang="zh-CN" sz="2400" dirty="0"/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392633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193959</TotalTime>
  <Words>338</Words>
  <Application>Microsoft Office PowerPoint</Application>
  <PresentationFormat>Widescreen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Office Theme</vt:lpstr>
      <vt:lpstr>   Rel-20 Consideration for capturing management requirements SA5#157, Hyderabad, India 14 - 18 October 2024 </vt:lpstr>
      <vt:lpstr>Observation on documentation of Management requirements </vt:lpstr>
      <vt:lpstr>Next step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d3</cp:lastModifiedBy>
  <cp:revision>3991</cp:revision>
  <dcterms:created xsi:type="dcterms:W3CDTF">2008-08-30T09:32:10Z</dcterms:created>
  <dcterms:modified xsi:type="dcterms:W3CDTF">2024-10-10T12:38:22Z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